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7" r:id="rId4"/>
    <p:sldId id="261" r:id="rId5"/>
    <p:sldId id="262" r:id="rId6"/>
    <p:sldId id="263" r:id="rId7"/>
    <p:sldId id="264" r:id="rId8"/>
    <p:sldId id="259" r:id="rId9"/>
    <p:sldId id="260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4" d="100"/>
          <a:sy n="104" d="100"/>
        </p:scale>
        <p:origin x="-90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BE48C6F-239C-C141-BEAF-CB1A0BEB2D3E}" type="datetimeFigureOut">
              <a:rPr lang="en-US" smtClean="0"/>
              <a:pPr/>
              <a:t>8/9/2015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48C6F-239C-C141-BEAF-CB1A0BEB2D3E}" type="datetimeFigureOut">
              <a:rPr lang="en-US" smtClean="0"/>
              <a:pPr/>
              <a:t>8/9/2015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48C6F-239C-C141-BEAF-CB1A0BEB2D3E}" type="datetimeFigureOut">
              <a:rPr lang="en-US" smtClean="0"/>
              <a:pPr/>
              <a:t>8/9/2015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48C6F-239C-C141-BEAF-CB1A0BEB2D3E}" type="datetimeFigureOut">
              <a:rPr lang="en-US" smtClean="0"/>
              <a:pPr/>
              <a:t>8/9/2015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48C6F-239C-C141-BEAF-CB1A0BEB2D3E}" type="datetimeFigureOut">
              <a:rPr lang="en-US" smtClean="0"/>
              <a:pPr/>
              <a:t>8/9/2015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48C6F-239C-C141-BEAF-CB1A0BEB2D3E}" type="datetimeFigureOut">
              <a:rPr lang="en-US" smtClean="0"/>
              <a:pPr/>
              <a:t>8/9/2015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48C6F-239C-C141-BEAF-CB1A0BEB2D3E}" type="datetimeFigureOut">
              <a:rPr lang="en-US" smtClean="0"/>
              <a:pPr/>
              <a:t>8/9/2015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48C6F-239C-C141-BEAF-CB1A0BEB2D3E}" type="datetimeFigureOut">
              <a:rPr lang="en-US" smtClean="0"/>
              <a:pPr/>
              <a:t>8/9/2015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48C6F-239C-C141-BEAF-CB1A0BEB2D3E}" type="datetimeFigureOut">
              <a:rPr lang="en-US" smtClean="0"/>
              <a:pPr/>
              <a:t>8/9/2015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7BE48C6F-239C-C141-BEAF-CB1A0BEB2D3E}" type="datetimeFigureOut">
              <a:rPr lang="en-US" smtClean="0"/>
              <a:pPr/>
              <a:t>8/9/2015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E48C6F-239C-C141-BEAF-CB1A0BEB2D3E}" type="datetimeFigureOut">
              <a:rPr lang="en-US" smtClean="0"/>
              <a:pPr/>
              <a:t>8/9/2015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7BE48C6F-239C-C141-BEAF-CB1A0BEB2D3E}" type="datetimeFigureOut">
              <a:rPr lang="en-US" smtClean="0"/>
              <a:pPr/>
              <a:t>8/9/2015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15A7284-4952-F94A-84B2-2AA9BAD7DF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jmreadconf1mp4_128K.mov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Organizing Conference Notes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43467" y="592667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</a:rPr>
              <a:t>Ways to Organize Conference Notes</a:t>
            </a:r>
            <a:br>
              <a:rPr lang="en-US" sz="2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</a:rPr>
              <a:t>What is Important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3468" y="1423664"/>
            <a:ext cx="6400800" cy="460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Font typeface="Arial"/>
              <a:buChar char="•"/>
            </a:pPr>
            <a:r>
              <a:rPr lang="en-US" sz="2400" dirty="0" smtClean="0"/>
              <a:t>User friendly. 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en-US" sz="2400" dirty="0" smtClean="0"/>
              <a:t>Not unnecessarily complicated.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en-US" sz="2400" dirty="0" smtClean="0"/>
              <a:t>Record and reflect over time.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en-US" sz="2400" dirty="0" smtClean="0"/>
              <a:t>Way to keep track of who to confer with.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en-US" sz="2400" dirty="0" smtClean="0"/>
              <a:t>Access for support staff who also confer with your students.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en-US" sz="2400" dirty="0" smtClean="0"/>
              <a:t>Space to record information you need.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2533" y="863600"/>
            <a:ext cx="770466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Ways to Organize Conference Notes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pPr>
              <a:buFont typeface="Arial"/>
              <a:buChar char="•"/>
            </a:pPr>
            <a:r>
              <a:rPr lang="en-US" sz="2800" dirty="0" smtClean="0"/>
              <a:t>How do you organize your notes</a:t>
            </a:r>
          </a:p>
          <a:p>
            <a:pPr>
              <a:buFont typeface="Arial"/>
              <a:buChar char="•"/>
            </a:pPr>
            <a:r>
              <a:rPr lang="en-US" sz="2800" dirty="0" smtClean="0"/>
              <a:t>How do you intend to organize your notes</a:t>
            </a:r>
          </a:p>
          <a:p>
            <a:pPr>
              <a:buFont typeface="Arial"/>
              <a:buChar char="•"/>
            </a:pPr>
            <a:r>
              <a:rPr lang="en-US" sz="2800" dirty="0" smtClean="0"/>
              <a:t>Ideas you would like to explore</a:t>
            </a:r>
          </a:p>
          <a:p>
            <a:pPr>
              <a:buFont typeface="Arial"/>
              <a:buChar char="•"/>
            </a:pPr>
            <a:endParaRPr lang="en-US" sz="2800" dirty="0" smtClean="0"/>
          </a:p>
          <a:p>
            <a:endParaRPr lang="en-US" sz="2800" dirty="0" smtClean="0"/>
          </a:p>
          <a:p>
            <a:pPr>
              <a:buFont typeface="Arial"/>
              <a:buChar char="•"/>
            </a:pPr>
            <a:endParaRPr lang="en-US" sz="2800" dirty="0" smtClean="0"/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lenda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38133" cy="4131733"/>
          </a:xfrm>
          <a:prstGeom prst="rect">
            <a:avLst/>
          </a:prstGeom>
        </p:spPr>
      </p:pic>
      <p:pic>
        <p:nvPicPr>
          <p:cNvPr id="3" name="Picture 2" descr="inside bind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133" y="0"/>
            <a:ext cx="4605867" cy="61806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3199" y="4131733"/>
            <a:ext cx="43349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Inside you might find</a:t>
            </a:r>
            <a:r>
              <a:rPr lang="en-US" sz="2000" b="1" dirty="0" smtClean="0"/>
              <a:t>:</a:t>
            </a:r>
          </a:p>
          <a:p>
            <a:pPr>
              <a:buFont typeface="Arial"/>
              <a:buChar char="•"/>
            </a:pPr>
            <a:r>
              <a:rPr lang="en-US" sz="2000" b="1" dirty="0" smtClean="0"/>
              <a:t>calendars </a:t>
            </a:r>
            <a:r>
              <a:rPr lang="en-US" sz="2000" b="1" dirty="0"/>
              <a:t>for setting conference appointments with students</a:t>
            </a:r>
            <a:r>
              <a:rPr lang="en-US" sz="2000" b="1" dirty="0" smtClean="0"/>
              <a:t> </a:t>
            </a:r>
          </a:p>
          <a:p>
            <a:pPr>
              <a:buFont typeface="Arial"/>
              <a:buChar char="•"/>
            </a:pPr>
            <a:r>
              <a:rPr lang="en-US" sz="2000" b="1" dirty="0" smtClean="0"/>
              <a:t>Tabs </a:t>
            </a:r>
            <a:r>
              <a:rPr lang="en-US" sz="2000" b="1" dirty="0"/>
              <a:t>for each </a:t>
            </a:r>
            <a:r>
              <a:rPr lang="en-US" sz="2000" b="1" dirty="0" smtClean="0"/>
              <a:t>student</a:t>
            </a:r>
          </a:p>
          <a:p>
            <a:pPr>
              <a:buFont typeface="Arial"/>
              <a:buChar char="•"/>
            </a:pPr>
            <a:r>
              <a:rPr lang="en-US" sz="2000" b="1" dirty="0" smtClean="0"/>
              <a:t>Recording </a:t>
            </a:r>
            <a:r>
              <a:rPr lang="en-US" sz="2000" b="1" dirty="0"/>
              <a:t>template or notebook paper behind each tab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Notepads</a:t>
            </a:r>
          </a:p>
          <a:p>
            <a:endParaRPr lang="en-US" sz="2400" b="1" dirty="0" smtClean="0"/>
          </a:p>
          <a:p>
            <a:pPr>
              <a:buFont typeface="Arial"/>
              <a:buChar char="•"/>
            </a:pPr>
            <a:r>
              <a:rPr lang="en-US" sz="2400" b="1" dirty="0" smtClean="0"/>
              <a:t>one </a:t>
            </a:r>
            <a:r>
              <a:rPr lang="en-US" sz="2400" b="1" dirty="0"/>
              <a:t>for each </a:t>
            </a:r>
            <a:r>
              <a:rPr lang="en-US" sz="2400" b="1" dirty="0" smtClean="0"/>
              <a:t>student inside each </a:t>
            </a:r>
            <a:r>
              <a:rPr lang="en-US" sz="2400" b="1" dirty="0"/>
              <a:t>notepad you </a:t>
            </a:r>
            <a:r>
              <a:rPr lang="en-US" sz="2400" b="1" dirty="0" smtClean="0"/>
              <a:t>may find</a:t>
            </a:r>
          </a:p>
          <a:p>
            <a:pPr>
              <a:buFont typeface="Arial"/>
              <a:buChar char="•"/>
            </a:pPr>
            <a:r>
              <a:rPr lang="en-US" sz="2400" b="1" dirty="0" smtClean="0"/>
              <a:t>notes </a:t>
            </a:r>
            <a:r>
              <a:rPr lang="en-US" sz="2400" b="1" dirty="0"/>
              <a:t>on students reading &amp; comprehension,</a:t>
            </a:r>
            <a:r>
              <a:rPr lang="en-US" sz="2400" b="1" dirty="0" smtClean="0"/>
              <a:t> </a:t>
            </a:r>
          </a:p>
          <a:p>
            <a:pPr>
              <a:buFont typeface="Arial"/>
              <a:buChar char="•"/>
            </a:pPr>
            <a:r>
              <a:rPr lang="en-US" sz="2400" b="1" dirty="0" smtClean="0"/>
              <a:t>followed </a:t>
            </a:r>
            <a:r>
              <a:rPr lang="en-US" sz="2400" b="1" dirty="0"/>
              <a:t>by a nametag label with the student’s goal</a:t>
            </a:r>
            <a:r>
              <a:rPr lang="en-US" sz="2400" b="1" dirty="0" smtClean="0"/>
              <a:t> </a:t>
            </a:r>
          </a:p>
          <a:p>
            <a:r>
              <a:rPr lang="en-US" sz="2400" b="1" dirty="0" smtClean="0"/>
              <a:t>(</a:t>
            </a:r>
            <a:r>
              <a:rPr lang="en-US" sz="2400" b="1" dirty="0"/>
              <a:t>allowing easy reference for student &amp; teacher)</a:t>
            </a:r>
            <a:endParaRPr lang="en-US" sz="2400" dirty="0"/>
          </a:p>
        </p:txBody>
      </p:sp>
      <p:pic>
        <p:nvPicPr>
          <p:cNvPr id="3" name="Picture 2" descr="noteboo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790" y="2677656"/>
            <a:ext cx="5514975" cy="3344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99834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Clipboard</a:t>
            </a:r>
            <a:r>
              <a:rPr lang="en-US" b="1" dirty="0" smtClean="0"/>
              <a:t> </a:t>
            </a:r>
          </a:p>
          <a:p>
            <a:endParaRPr lang="en-US" b="1" dirty="0" smtClean="0"/>
          </a:p>
          <a:p>
            <a:pPr>
              <a:buFont typeface="Arial"/>
              <a:buChar char="•"/>
            </a:pPr>
            <a:r>
              <a:rPr lang="en-US" b="1" dirty="0" smtClean="0"/>
              <a:t>Tape </a:t>
            </a:r>
            <a:r>
              <a:rPr lang="en-US" b="1" dirty="0"/>
              <a:t>an index card for each student on a clipboard,</a:t>
            </a:r>
            <a:r>
              <a:rPr lang="en-US" b="1" dirty="0" smtClean="0"/>
              <a:t> </a:t>
            </a:r>
          </a:p>
          <a:p>
            <a:r>
              <a:rPr lang="en-US" b="1" dirty="0" smtClean="0"/>
              <a:t>stagger </a:t>
            </a:r>
            <a:r>
              <a:rPr lang="en-US" b="1" dirty="0"/>
              <a:t>so you can read names and meeting </a:t>
            </a:r>
            <a:r>
              <a:rPr lang="en-US" b="1" dirty="0" smtClean="0"/>
              <a:t>date</a:t>
            </a:r>
          </a:p>
          <a:p>
            <a:pPr>
              <a:buFont typeface="Arial"/>
              <a:buChar char="•"/>
            </a:pPr>
            <a:r>
              <a:rPr lang="en-US" b="1" dirty="0" smtClean="0"/>
              <a:t>You </a:t>
            </a:r>
            <a:r>
              <a:rPr lang="en-US" b="1" dirty="0"/>
              <a:t>can also keep a stack of your favorite conferring forms on a clipboard and</a:t>
            </a:r>
            <a:r>
              <a:rPr lang="en-US" b="1" dirty="0" smtClean="0"/>
              <a:t> </a:t>
            </a:r>
          </a:p>
          <a:p>
            <a:r>
              <a:rPr lang="en-US" b="1" dirty="0" smtClean="0"/>
              <a:t>move </a:t>
            </a:r>
            <a:r>
              <a:rPr lang="en-US" b="1" dirty="0"/>
              <a:t>them to another organizational system you may </a:t>
            </a:r>
            <a:r>
              <a:rPr lang="en-US" b="1" dirty="0" smtClean="0"/>
              <a:t>have</a:t>
            </a:r>
          </a:p>
          <a:p>
            <a:r>
              <a:rPr lang="en-US" b="1" dirty="0" smtClean="0"/>
              <a:t> </a:t>
            </a:r>
            <a:r>
              <a:rPr lang="en-US" b="1" dirty="0"/>
              <a:t>(student portfolios, etc…) when you’re ready</a:t>
            </a:r>
            <a:endParaRPr lang="en-US" dirty="0"/>
          </a:p>
        </p:txBody>
      </p:sp>
      <p:pic>
        <p:nvPicPr>
          <p:cNvPr id="3" name="Picture 2" descr="clipboar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169" y="2031325"/>
            <a:ext cx="551497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534" y="184834"/>
            <a:ext cx="60837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Notecards</a:t>
            </a:r>
            <a:r>
              <a:rPr lang="en-US" b="1" dirty="0"/>
              <a:t> on a Ring</a:t>
            </a:r>
            <a:r>
              <a:rPr lang="en-US" b="1" dirty="0" smtClean="0"/>
              <a:t>:</a:t>
            </a:r>
          </a:p>
          <a:p>
            <a:r>
              <a:rPr lang="en-US" b="1" dirty="0" smtClean="0"/>
              <a:t>Metal </a:t>
            </a:r>
            <a:r>
              <a:rPr lang="en-US" b="1" dirty="0"/>
              <a:t>ring containing an index card for each </a:t>
            </a:r>
            <a:r>
              <a:rPr lang="en-US" b="1" dirty="0" smtClean="0"/>
              <a:t>student</a:t>
            </a:r>
          </a:p>
          <a:p>
            <a:endParaRPr lang="en-US" b="1" dirty="0" smtClean="0"/>
          </a:p>
          <a:p>
            <a:r>
              <a:rPr lang="en-US" b="1" dirty="0" smtClean="0"/>
              <a:t>***** I might use this only for a quick check-in conference.</a:t>
            </a:r>
            <a:endParaRPr lang="en-US" dirty="0"/>
          </a:p>
        </p:txBody>
      </p:sp>
      <p:pic>
        <p:nvPicPr>
          <p:cNvPr id="3" name="Picture 2" descr="notecard r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2404533"/>
            <a:ext cx="551497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Watch in action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Conferring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7733" y="1625600"/>
            <a:ext cx="7112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Find conferring questions in our manuals. </a:t>
            </a:r>
          </a:p>
          <a:p>
            <a:endParaRPr lang="en-US" sz="2800" dirty="0" smtClean="0"/>
          </a:p>
          <a:p>
            <a:r>
              <a:rPr lang="en-US" sz="2800" dirty="0" smtClean="0"/>
              <a:t>Create a menu for </a:t>
            </a:r>
            <a:r>
              <a:rPr lang="en-US" sz="2800" smtClean="0"/>
              <a:t>specific strategies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Concourse.thmx</Template>
  <TotalTime>168</TotalTime>
  <Words>220</Words>
  <Application>Microsoft Office PowerPoint</Application>
  <PresentationFormat>On-screen Show (4:3)</PresentationFormat>
  <Paragraphs>47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Concourse</vt:lpstr>
      <vt:lpstr>Organizing Conference Notes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Conferring</vt:lpstr>
      <vt:lpstr>PowerPoint Presentation</vt:lpstr>
    </vt:vector>
  </TitlesOfParts>
  <Company>FPS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Vertical Team Meeting</dc:title>
  <dc:creator>FPS</dc:creator>
  <cp:lastModifiedBy>Owner</cp:lastModifiedBy>
  <cp:revision>11</cp:revision>
  <dcterms:created xsi:type="dcterms:W3CDTF">2011-11-08T14:01:29Z</dcterms:created>
  <dcterms:modified xsi:type="dcterms:W3CDTF">2015-08-09T19:42:43Z</dcterms:modified>
</cp:coreProperties>
</file>